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9"/>
  </p:notesMasterIdLst>
  <p:sldIdLst>
    <p:sldId id="257" r:id="rId2"/>
    <p:sldId id="259" r:id="rId3"/>
    <p:sldId id="260" r:id="rId4"/>
    <p:sldId id="261" r:id="rId5"/>
    <p:sldId id="263" r:id="rId6"/>
    <p:sldId id="264" r:id="rId7"/>
    <p:sldId id="265" r:id="rId8"/>
    <p:sldId id="266" r:id="rId9"/>
    <p:sldId id="267" r:id="rId10"/>
    <p:sldId id="268" r:id="rId11"/>
    <p:sldId id="269" r:id="rId12"/>
    <p:sldId id="270" r:id="rId13"/>
    <p:sldId id="271" r:id="rId14"/>
    <p:sldId id="272" r:id="rId15"/>
    <p:sldId id="273" r:id="rId16"/>
    <p:sldId id="274" r:id="rId17"/>
    <p:sldId id="275" r:id="rId1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69" d="100"/>
          <a:sy n="69" d="100"/>
        </p:scale>
        <p:origin x="-1416" y="-90"/>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443C17A-921A-42EF-B420-D7A07B6A54A7}" type="datetimeFigureOut">
              <a:rPr lang="en-IN" smtClean="0"/>
              <a:t>02-04-2019</a:t>
            </a:fld>
            <a:endParaRPr lang="en-IN"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IN"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512D062-0BCC-46CA-9948-5185830599D6}" type="slidenum">
              <a:rPr lang="en-IN" smtClean="0"/>
              <a:t>‹#›</a:t>
            </a:fld>
            <a:endParaRPr lang="en-IN" dirty="0"/>
          </a:p>
        </p:txBody>
      </p:sp>
    </p:spTree>
    <p:extLst>
      <p:ext uri="{BB962C8B-B14F-4D97-AF65-F5344CB8AC3E}">
        <p14:creationId xmlns:p14="http://schemas.microsoft.com/office/powerpoint/2010/main" val="29205508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67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dirty="0" smtClean="0">
              <a:latin typeface="Arial" charset="0"/>
              <a:cs typeface="Arial" charset="0"/>
            </a:endParaRPr>
          </a:p>
        </p:txBody>
      </p:sp>
      <p:sp>
        <p:nvSpPr>
          <p:cNvPr id="28676" name="Text Box 9"/>
          <p:cNvSpPr txBox="1">
            <a:spLocks noChangeArrowheads="1"/>
          </p:cNvSpPr>
          <p:nvPr/>
        </p:nvSpPr>
        <p:spPr bwMode="auto">
          <a:xfrm>
            <a:off x="142875" y="1133475"/>
            <a:ext cx="16002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spcBef>
                <a:spcPct val="50000"/>
              </a:spcBef>
            </a:pPr>
            <a:r>
              <a:rPr lang="en-US" altLang="en-US" sz="1000" dirty="0">
                <a:latin typeface="Arial" charset="0"/>
              </a:rPr>
              <a:t>Add instructor notes here. </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dirty="0" smtClean="0">
              <a:latin typeface="Arial" charset="0"/>
              <a:cs typeface="Arial" charset="0"/>
            </a:endParaRPr>
          </a:p>
        </p:txBody>
      </p:sp>
      <p:sp>
        <p:nvSpPr>
          <p:cNvPr id="29700" name="Text Box 9"/>
          <p:cNvSpPr txBox="1">
            <a:spLocks noChangeArrowheads="1"/>
          </p:cNvSpPr>
          <p:nvPr/>
        </p:nvSpPr>
        <p:spPr bwMode="auto">
          <a:xfrm>
            <a:off x="142875" y="1133475"/>
            <a:ext cx="16002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spcBef>
                <a:spcPct val="50000"/>
              </a:spcBef>
            </a:pPr>
            <a:r>
              <a:rPr lang="en-US" altLang="en-US" sz="1000" dirty="0">
                <a:latin typeface="Arial" charset="0"/>
              </a:rPr>
              <a:t>Add instructor notes here. </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7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dirty="0" smtClean="0">
              <a:latin typeface="Arial" charset="0"/>
              <a:cs typeface="Arial" charset="0"/>
            </a:endParaRPr>
          </a:p>
        </p:txBody>
      </p:sp>
      <p:sp>
        <p:nvSpPr>
          <p:cNvPr id="30724" name="Text Box 9"/>
          <p:cNvSpPr txBox="1">
            <a:spLocks noChangeArrowheads="1"/>
          </p:cNvSpPr>
          <p:nvPr/>
        </p:nvSpPr>
        <p:spPr bwMode="auto">
          <a:xfrm>
            <a:off x="142875" y="1133475"/>
            <a:ext cx="16002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spcBef>
                <a:spcPct val="50000"/>
              </a:spcBef>
            </a:pPr>
            <a:r>
              <a:rPr lang="en-US" altLang="en-US" sz="1000" dirty="0">
                <a:latin typeface="Arial" charset="0"/>
              </a:rPr>
              <a:t>Add instructor notes here. </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dirty="0" smtClean="0">
              <a:latin typeface="Arial" charset="0"/>
              <a:cs typeface="Arial" charset="0"/>
            </a:endParaRPr>
          </a:p>
        </p:txBody>
      </p:sp>
      <p:sp>
        <p:nvSpPr>
          <p:cNvPr id="31748" name="Text Box 9"/>
          <p:cNvSpPr txBox="1">
            <a:spLocks noChangeArrowheads="1"/>
          </p:cNvSpPr>
          <p:nvPr/>
        </p:nvSpPr>
        <p:spPr bwMode="auto">
          <a:xfrm>
            <a:off x="142875" y="1133475"/>
            <a:ext cx="16002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spcBef>
                <a:spcPct val="50000"/>
              </a:spcBef>
            </a:pPr>
            <a:r>
              <a:rPr lang="en-US" altLang="en-US" sz="1000" dirty="0">
                <a:latin typeface="Arial" charset="0"/>
              </a:rPr>
              <a:t>Add instructor notes here. </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dirty="0" smtClean="0">
              <a:latin typeface="Arial" charset="0"/>
              <a:cs typeface="Arial" charset="0"/>
            </a:endParaRPr>
          </a:p>
        </p:txBody>
      </p:sp>
      <p:sp>
        <p:nvSpPr>
          <p:cNvPr id="31748" name="Text Box 9"/>
          <p:cNvSpPr txBox="1">
            <a:spLocks noChangeArrowheads="1"/>
          </p:cNvSpPr>
          <p:nvPr/>
        </p:nvSpPr>
        <p:spPr bwMode="auto">
          <a:xfrm>
            <a:off x="142875" y="1133475"/>
            <a:ext cx="16002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spcBef>
                <a:spcPct val="50000"/>
              </a:spcBef>
            </a:pPr>
            <a:r>
              <a:rPr lang="en-US" altLang="en-US" sz="1000" dirty="0">
                <a:latin typeface="Arial" charset="0"/>
              </a:rPr>
              <a:t>Add instructor notes here. </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37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dirty="0" smtClean="0">
                <a:latin typeface="Arial" charset="0"/>
                <a:cs typeface="Arial" charset="0"/>
              </a:rPr>
              <a:t>Add the notes here.</a:t>
            </a:r>
          </a:p>
          <a:p>
            <a:pPr eaLnBrk="1" hangingPunct="1">
              <a:spcBef>
                <a:spcPct val="0"/>
              </a:spcBef>
            </a:pPr>
            <a:endParaRPr lang="en-US" altLang="en-US" dirty="0" smtClean="0">
              <a:latin typeface="Arial" charset="0"/>
              <a:cs typeface="Arial" charset="0"/>
            </a:endParaRPr>
          </a:p>
        </p:txBody>
      </p:sp>
      <p:sp>
        <p:nvSpPr>
          <p:cNvPr id="33796" name="Text Box 9"/>
          <p:cNvSpPr txBox="1">
            <a:spLocks noChangeArrowheads="1"/>
          </p:cNvSpPr>
          <p:nvPr/>
        </p:nvSpPr>
        <p:spPr bwMode="auto">
          <a:xfrm>
            <a:off x="142875" y="1133475"/>
            <a:ext cx="16002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spcBef>
                <a:spcPct val="50000"/>
              </a:spcBef>
            </a:pPr>
            <a:r>
              <a:rPr lang="en-US" altLang="en-US" sz="1000" dirty="0">
                <a:latin typeface="Arial" charset="0"/>
              </a:rPr>
              <a:t>Add instructor notes here. </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2.svg"/><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IN"/>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p>
            <a:fld id="{05BC331C-5451-46AA-BE42-7C7242A90326}" type="datetimeFigureOut">
              <a:rPr lang="en-IN" smtClean="0"/>
              <a:t>02-04-2019</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35C1C7BF-3141-4BB6-8648-1F58587EB9FB}" type="slidenum">
              <a:rPr lang="en-IN" smtClean="0"/>
              <a:t>‹#›</a:t>
            </a:fld>
            <a:endParaRPr lang="en-IN" dirty="0"/>
          </a:p>
        </p:txBody>
      </p:sp>
    </p:spTree>
    <p:extLst>
      <p:ext uri="{BB962C8B-B14F-4D97-AF65-F5344CB8AC3E}">
        <p14:creationId xmlns:p14="http://schemas.microsoft.com/office/powerpoint/2010/main" val="27726166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05BC331C-5451-46AA-BE42-7C7242A90326}" type="datetimeFigureOut">
              <a:rPr lang="en-IN" smtClean="0"/>
              <a:t>02-04-2019</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35C1C7BF-3141-4BB6-8648-1F58587EB9FB}" type="slidenum">
              <a:rPr lang="en-IN" smtClean="0"/>
              <a:t>‹#›</a:t>
            </a:fld>
            <a:endParaRPr lang="en-IN" dirty="0"/>
          </a:p>
        </p:txBody>
      </p:sp>
    </p:spTree>
    <p:extLst>
      <p:ext uri="{BB962C8B-B14F-4D97-AF65-F5344CB8AC3E}">
        <p14:creationId xmlns:p14="http://schemas.microsoft.com/office/powerpoint/2010/main" val="34493651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05BC331C-5451-46AA-BE42-7C7242A90326}" type="datetimeFigureOut">
              <a:rPr lang="en-IN" smtClean="0"/>
              <a:t>02-04-2019</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35C1C7BF-3141-4BB6-8648-1F58587EB9FB}" type="slidenum">
              <a:rPr lang="en-IN" smtClean="0"/>
              <a:t>‹#›</a:t>
            </a:fld>
            <a:endParaRPr lang="en-IN" dirty="0"/>
          </a:p>
        </p:txBody>
      </p:sp>
    </p:spTree>
    <p:extLst>
      <p:ext uri="{BB962C8B-B14F-4D97-AF65-F5344CB8AC3E}">
        <p14:creationId xmlns:p14="http://schemas.microsoft.com/office/powerpoint/2010/main" val="63036916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Section Opener1">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Graphic 2">
            <a:extLst>
              <a:ext uri="{FF2B5EF4-FFF2-40B4-BE49-F238E27FC236}">
                <a16:creationId xmlns="" xmlns:a16="http://schemas.microsoft.com/office/drawing/2014/main" id="{02DEF159-660E-4893-A63C-7C2BB5EEB9A1}"/>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t="18343" b="19135"/>
          <a:stretch/>
        </p:blipFill>
        <p:spPr>
          <a:xfrm flipH="1">
            <a:off x="683568" y="-3448"/>
            <a:ext cx="8474589" cy="6858000"/>
          </a:xfrm>
          <a:prstGeom prst="rect">
            <a:avLst/>
          </a:prstGeom>
        </p:spPr>
      </p:pic>
      <p:sp>
        <p:nvSpPr>
          <p:cNvPr id="7"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4892120" y="1844825"/>
            <a:ext cx="3945890" cy="1182207"/>
          </a:xfrm>
          <a:prstGeom prst="rect">
            <a:avLst/>
          </a:prstGeom>
        </p:spPr>
        <p:txBody>
          <a:bodyPr anchor="b">
            <a:normAutofit/>
          </a:bodyPr>
          <a:lstStyle>
            <a:lvl1pPr marL="0" indent="0" algn="r">
              <a:lnSpc>
                <a:spcPts val="3000"/>
              </a:lnSpc>
              <a:buNone/>
              <a:defRPr sz="2600">
                <a:solidFill>
                  <a:schemeClr val="accent2"/>
                </a:solidFill>
              </a:defRPr>
            </a:lvl1pPr>
            <a:lvl2pPr marL="457200" indent="0">
              <a:buNone/>
              <a:defRPr sz="6000">
                <a:solidFill>
                  <a:schemeClr val="bg1"/>
                </a:solidFill>
              </a:defRPr>
            </a:lvl2pPr>
          </a:lstStyle>
          <a:p>
            <a:pPr lvl="0"/>
            <a:r>
              <a:rPr lang="en-US"/>
              <a:t>Click to insert section title</a:t>
            </a:r>
            <a:endParaRPr lang="pt-PT"/>
          </a:p>
        </p:txBody>
      </p:sp>
      <p:pic>
        <p:nvPicPr>
          <p:cNvPr id="5" name="Graphic 9">
            <a:extLst>
              <a:ext uri="{FF2B5EF4-FFF2-40B4-BE49-F238E27FC236}">
                <a16:creationId xmlns="" xmlns:a16="http://schemas.microsoft.com/office/drawing/2014/main" id="{C3D2EC56-D17C-4A75-8178-C69397BC7353}"/>
              </a:ext>
            </a:extLst>
          </p:cNvPr>
          <p:cNvPicPr>
            <a:picLocks noChangeAspect="1"/>
          </p:cNvPicPr>
          <p:nvPr userDrawn="1"/>
        </p:nvPicPr>
        <p:blipFill>
          <a:blip r:embed="rId4">
            <a:extLst>
              <a:ext uri="{96DAC541-7B7A-43D3-8B79-37D633B846F1}">
                <asvg:svgBlip xmlns="" xmlns:asvg="http://schemas.microsoft.com/office/drawing/2016/SVG/main" r:embed="rId5"/>
              </a:ext>
            </a:extLst>
          </a:blip>
          <a:stretch>
            <a:fillRect/>
          </a:stretch>
        </p:blipFill>
        <p:spPr>
          <a:xfrm>
            <a:off x="305991" y="6101473"/>
            <a:ext cx="1714500" cy="510013"/>
          </a:xfrm>
          <a:prstGeom prst="rect">
            <a:avLst/>
          </a:prstGeom>
        </p:spPr>
      </p:pic>
    </p:spTree>
    <p:extLst>
      <p:ext uri="{BB962C8B-B14F-4D97-AF65-F5344CB8AC3E}">
        <p14:creationId xmlns:p14="http://schemas.microsoft.com/office/powerpoint/2010/main" val="13041036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05BC331C-5451-46AA-BE42-7C7242A90326}" type="datetimeFigureOut">
              <a:rPr lang="en-IN" smtClean="0"/>
              <a:t>02-04-2019</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35C1C7BF-3141-4BB6-8648-1F58587EB9FB}" type="slidenum">
              <a:rPr lang="en-IN" smtClean="0"/>
              <a:t>‹#›</a:t>
            </a:fld>
            <a:endParaRPr lang="en-IN" dirty="0"/>
          </a:p>
        </p:txBody>
      </p:sp>
    </p:spTree>
    <p:extLst>
      <p:ext uri="{BB962C8B-B14F-4D97-AF65-F5344CB8AC3E}">
        <p14:creationId xmlns:p14="http://schemas.microsoft.com/office/powerpoint/2010/main" val="30881723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IN"/>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5BC331C-5451-46AA-BE42-7C7242A90326}" type="datetimeFigureOut">
              <a:rPr lang="en-IN" smtClean="0"/>
              <a:t>02-04-2019</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35C1C7BF-3141-4BB6-8648-1F58587EB9FB}" type="slidenum">
              <a:rPr lang="en-IN" smtClean="0"/>
              <a:t>‹#›</a:t>
            </a:fld>
            <a:endParaRPr lang="en-IN" dirty="0"/>
          </a:p>
        </p:txBody>
      </p:sp>
    </p:spTree>
    <p:extLst>
      <p:ext uri="{BB962C8B-B14F-4D97-AF65-F5344CB8AC3E}">
        <p14:creationId xmlns:p14="http://schemas.microsoft.com/office/powerpoint/2010/main" val="42460506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p:txBody>
          <a:bodyPr/>
          <a:lstStyle/>
          <a:p>
            <a:fld id="{05BC331C-5451-46AA-BE42-7C7242A90326}" type="datetimeFigureOut">
              <a:rPr lang="en-IN" smtClean="0"/>
              <a:t>02-04-2019</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35C1C7BF-3141-4BB6-8648-1F58587EB9FB}" type="slidenum">
              <a:rPr lang="en-IN" smtClean="0"/>
              <a:t>‹#›</a:t>
            </a:fld>
            <a:endParaRPr lang="en-IN" dirty="0"/>
          </a:p>
        </p:txBody>
      </p:sp>
    </p:spTree>
    <p:extLst>
      <p:ext uri="{BB962C8B-B14F-4D97-AF65-F5344CB8AC3E}">
        <p14:creationId xmlns:p14="http://schemas.microsoft.com/office/powerpoint/2010/main" val="98363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IN"/>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p:txBody>
          <a:bodyPr/>
          <a:lstStyle/>
          <a:p>
            <a:fld id="{05BC331C-5451-46AA-BE42-7C7242A90326}" type="datetimeFigureOut">
              <a:rPr lang="en-IN" smtClean="0"/>
              <a:t>02-04-2019</a:t>
            </a:fld>
            <a:endParaRPr lang="en-IN" dirty="0"/>
          </a:p>
        </p:txBody>
      </p:sp>
      <p:sp>
        <p:nvSpPr>
          <p:cNvPr id="8" name="Footer Placeholder 7"/>
          <p:cNvSpPr>
            <a:spLocks noGrp="1"/>
          </p:cNvSpPr>
          <p:nvPr>
            <p:ph type="ftr" sz="quarter" idx="11"/>
          </p:nvPr>
        </p:nvSpPr>
        <p:spPr/>
        <p:txBody>
          <a:bodyPr/>
          <a:lstStyle/>
          <a:p>
            <a:endParaRPr lang="en-IN" dirty="0"/>
          </a:p>
        </p:txBody>
      </p:sp>
      <p:sp>
        <p:nvSpPr>
          <p:cNvPr id="9" name="Slide Number Placeholder 8"/>
          <p:cNvSpPr>
            <a:spLocks noGrp="1"/>
          </p:cNvSpPr>
          <p:nvPr>
            <p:ph type="sldNum" sz="quarter" idx="12"/>
          </p:nvPr>
        </p:nvSpPr>
        <p:spPr/>
        <p:txBody>
          <a:bodyPr/>
          <a:lstStyle/>
          <a:p>
            <a:fld id="{35C1C7BF-3141-4BB6-8648-1F58587EB9FB}" type="slidenum">
              <a:rPr lang="en-IN" smtClean="0"/>
              <a:t>‹#›</a:t>
            </a:fld>
            <a:endParaRPr lang="en-IN" dirty="0"/>
          </a:p>
        </p:txBody>
      </p:sp>
    </p:spTree>
    <p:extLst>
      <p:ext uri="{BB962C8B-B14F-4D97-AF65-F5344CB8AC3E}">
        <p14:creationId xmlns:p14="http://schemas.microsoft.com/office/powerpoint/2010/main" val="5365808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p>
            <a:fld id="{05BC331C-5451-46AA-BE42-7C7242A90326}" type="datetimeFigureOut">
              <a:rPr lang="en-IN" smtClean="0"/>
              <a:t>02-04-2019</a:t>
            </a:fld>
            <a:endParaRPr lang="en-IN" dirty="0"/>
          </a:p>
        </p:txBody>
      </p:sp>
      <p:sp>
        <p:nvSpPr>
          <p:cNvPr id="4" name="Footer Placeholder 3"/>
          <p:cNvSpPr>
            <a:spLocks noGrp="1"/>
          </p:cNvSpPr>
          <p:nvPr>
            <p:ph type="ftr" sz="quarter" idx="11"/>
          </p:nvPr>
        </p:nvSpPr>
        <p:spPr/>
        <p:txBody>
          <a:bodyPr/>
          <a:lstStyle/>
          <a:p>
            <a:endParaRPr lang="en-IN" dirty="0"/>
          </a:p>
        </p:txBody>
      </p:sp>
      <p:sp>
        <p:nvSpPr>
          <p:cNvPr id="5" name="Slide Number Placeholder 4"/>
          <p:cNvSpPr>
            <a:spLocks noGrp="1"/>
          </p:cNvSpPr>
          <p:nvPr>
            <p:ph type="sldNum" sz="quarter" idx="12"/>
          </p:nvPr>
        </p:nvSpPr>
        <p:spPr/>
        <p:txBody>
          <a:bodyPr/>
          <a:lstStyle/>
          <a:p>
            <a:fld id="{35C1C7BF-3141-4BB6-8648-1F58587EB9FB}" type="slidenum">
              <a:rPr lang="en-IN" smtClean="0"/>
              <a:t>‹#›</a:t>
            </a:fld>
            <a:endParaRPr lang="en-IN" dirty="0"/>
          </a:p>
        </p:txBody>
      </p:sp>
    </p:spTree>
    <p:extLst>
      <p:ext uri="{BB962C8B-B14F-4D97-AF65-F5344CB8AC3E}">
        <p14:creationId xmlns:p14="http://schemas.microsoft.com/office/powerpoint/2010/main" val="41703272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5BC331C-5451-46AA-BE42-7C7242A90326}" type="datetimeFigureOut">
              <a:rPr lang="en-IN" smtClean="0"/>
              <a:t>02-04-2019</a:t>
            </a:fld>
            <a:endParaRPr lang="en-IN" dirty="0"/>
          </a:p>
        </p:txBody>
      </p:sp>
      <p:sp>
        <p:nvSpPr>
          <p:cNvPr id="3" name="Footer Placeholder 2"/>
          <p:cNvSpPr>
            <a:spLocks noGrp="1"/>
          </p:cNvSpPr>
          <p:nvPr>
            <p:ph type="ftr" sz="quarter" idx="11"/>
          </p:nvPr>
        </p:nvSpPr>
        <p:spPr/>
        <p:txBody>
          <a:bodyPr/>
          <a:lstStyle/>
          <a:p>
            <a:endParaRPr lang="en-IN" dirty="0"/>
          </a:p>
        </p:txBody>
      </p:sp>
      <p:sp>
        <p:nvSpPr>
          <p:cNvPr id="4" name="Slide Number Placeholder 3"/>
          <p:cNvSpPr>
            <a:spLocks noGrp="1"/>
          </p:cNvSpPr>
          <p:nvPr>
            <p:ph type="sldNum" sz="quarter" idx="12"/>
          </p:nvPr>
        </p:nvSpPr>
        <p:spPr/>
        <p:txBody>
          <a:bodyPr/>
          <a:lstStyle/>
          <a:p>
            <a:fld id="{35C1C7BF-3141-4BB6-8648-1F58587EB9FB}" type="slidenum">
              <a:rPr lang="en-IN" smtClean="0"/>
              <a:t>‹#›</a:t>
            </a:fld>
            <a:endParaRPr lang="en-IN" dirty="0"/>
          </a:p>
        </p:txBody>
      </p:sp>
    </p:spTree>
    <p:extLst>
      <p:ext uri="{BB962C8B-B14F-4D97-AF65-F5344CB8AC3E}">
        <p14:creationId xmlns:p14="http://schemas.microsoft.com/office/powerpoint/2010/main" val="25696656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IN"/>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5BC331C-5451-46AA-BE42-7C7242A90326}" type="datetimeFigureOut">
              <a:rPr lang="en-IN" smtClean="0"/>
              <a:t>02-04-2019</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35C1C7BF-3141-4BB6-8648-1F58587EB9FB}" type="slidenum">
              <a:rPr lang="en-IN" smtClean="0"/>
              <a:t>‹#›</a:t>
            </a:fld>
            <a:endParaRPr lang="en-IN" dirty="0"/>
          </a:p>
        </p:txBody>
      </p:sp>
    </p:spTree>
    <p:extLst>
      <p:ext uri="{BB962C8B-B14F-4D97-AF65-F5344CB8AC3E}">
        <p14:creationId xmlns:p14="http://schemas.microsoft.com/office/powerpoint/2010/main" val="15983683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IN"/>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5BC331C-5451-46AA-BE42-7C7242A90326}" type="datetimeFigureOut">
              <a:rPr lang="en-IN" smtClean="0"/>
              <a:t>02-04-2019</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35C1C7BF-3141-4BB6-8648-1F58587EB9FB}" type="slidenum">
              <a:rPr lang="en-IN" smtClean="0"/>
              <a:t>‹#›</a:t>
            </a:fld>
            <a:endParaRPr lang="en-IN" dirty="0"/>
          </a:p>
        </p:txBody>
      </p:sp>
    </p:spTree>
    <p:extLst>
      <p:ext uri="{BB962C8B-B14F-4D97-AF65-F5344CB8AC3E}">
        <p14:creationId xmlns:p14="http://schemas.microsoft.com/office/powerpoint/2010/main" val="3418298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IN"/>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5BC331C-5451-46AA-BE42-7C7242A90326}" type="datetimeFigureOut">
              <a:rPr lang="en-IN" smtClean="0"/>
              <a:t>02-04-2019</a:t>
            </a:fld>
            <a:endParaRPr lang="en-IN"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5C1C7BF-3141-4BB6-8648-1F58587EB9FB}" type="slidenum">
              <a:rPr lang="en-IN" smtClean="0"/>
              <a:t>‹#›</a:t>
            </a:fld>
            <a:endParaRPr lang="en-IN" dirty="0"/>
          </a:p>
        </p:txBody>
      </p:sp>
    </p:spTree>
    <p:extLst>
      <p:ext uri="{BB962C8B-B14F-4D97-AF65-F5344CB8AC3E}">
        <p14:creationId xmlns:p14="http://schemas.microsoft.com/office/powerpoint/2010/main" val="414683439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jpeg"/><Relationship Id="rId7"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1"/>
          </p:nvPr>
        </p:nvSpPr>
        <p:spPr>
          <a:xfrm>
            <a:off x="2915816" y="806633"/>
            <a:ext cx="5256584" cy="1182207"/>
          </a:xfrm>
        </p:spPr>
        <p:txBody>
          <a:bodyPr>
            <a:normAutofit/>
          </a:bodyPr>
          <a:lstStyle/>
          <a:p>
            <a:r>
              <a:rPr lang="en-US" sz="4400" b="1" dirty="0">
                <a:solidFill>
                  <a:schemeClr val="bg1"/>
                </a:solidFill>
              </a:rPr>
              <a:t>Marketing Campaign Management</a:t>
            </a:r>
            <a:endParaRPr lang="en-IN" sz="4400" b="1" dirty="0">
              <a:solidFill>
                <a:schemeClr val="bg1"/>
              </a:solidFill>
            </a:endParaRPr>
          </a:p>
          <a:p>
            <a:endParaRPr lang="en-US" sz="4400" b="1" dirty="0">
              <a:solidFill>
                <a:schemeClr val="bg1"/>
              </a:solidFill>
              <a:latin typeface="Candara" pitchFamily="34" charset="0"/>
            </a:endParaRPr>
          </a:p>
        </p:txBody>
      </p:sp>
    </p:spTree>
    <p:extLst>
      <p:ext uri="{BB962C8B-B14F-4D97-AF65-F5344CB8AC3E}">
        <p14:creationId xmlns:p14="http://schemas.microsoft.com/office/powerpoint/2010/main" val="27484029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67544" y="1124744"/>
            <a:ext cx="3737011" cy="2404864"/>
          </a:xfr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27984" y="1196752"/>
            <a:ext cx="4278408" cy="2304256"/>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2394" y="3858522"/>
            <a:ext cx="4032448" cy="2570495"/>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72000" y="3858522"/>
            <a:ext cx="4341516" cy="2520280"/>
          </a:xfrm>
          <a:prstGeom prst="rect">
            <a:avLst/>
          </a:prstGeom>
        </p:spPr>
      </p:pic>
    </p:spTree>
    <p:extLst>
      <p:ext uri="{BB962C8B-B14F-4D97-AF65-F5344CB8AC3E}">
        <p14:creationId xmlns:p14="http://schemas.microsoft.com/office/powerpoint/2010/main" val="15893949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546957" y="1844824"/>
            <a:ext cx="3809019" cy="2448271"/>
          </a:xfr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25605" y="1844824"/>
            <a:ext cx="3960440" cy="2448272"/>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7543" y="4421146"/>
            <a:ext cx="4032447" cy="2376264"/>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916403" y="4421146"/>
            <a:ext cx="3869641" cy="2376263"/>
          </a:xfrm>
          <a:prstGeom prst="rect">
            <a:avLst/>
          </a:prstGeom>
        </p:spPr>
      </p:pic>
    </p:spTree>
    <p:extLst>
      <p:ext uri="{BB962C8B-B14F-4D97-AF65-F5344CB8AC3E}">
        <p14:creationId xmlns:p14="http://schemas.microsoft.com/office/powerpoint/2010/main" val="19177108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
            </a:r>
            <a:br>
              <a:rPr lang="en-US" b="1" dirty="0" smtClean="0"/>
            </a:br>
            <a:r>
              <a:rPr lang="en-US" altLang="en-US" dirty="0">
                <a:solidFill>
                  <a:srgbClr val="000000"/>
                </a:solidFill>
                <a:latin typeface="Times New Roman" panose="02020603050405020304" pitchFamily="18" charset="0"/>
                <a:cs typeface="Times New Roman" panose="02020603050405020304" pitchFamily="18" charset="0"/>
              </a:rPr>
              <a:t>Modules</a:t>
            </a:r>
            <a:r>
              <a:rPr lang="en-US" b="1" dirty="0"/>
              <a:t/>
            </a:r>
            <a:br>
              <a:rPr lang="en-US" b="1" dirty="0"/>
            </a:br>
            <a:r>
              <a:rPr lang="en-US" sz="4000" dirty="0" smtClean="0">
                <a:latin typeface="Times New Roman" panose="02020603050405020304" pitchFamily="18" charset="0"/>
                <a:cs typeface="Times New Roman" panose="02020603050405020304" pitchFamily="18" charset="0"/>
              </a:rPr>
              <a:t>Role </a:t>
            </a:r>
            <a:r>
              <a:rPr lang="en-US" sz="4000" dirty="0">
                <a:latin typeface="Times New Roman" panose="02020603050405020304" pitchFamily="18" charset="0"/>
                <a:cs typeface="Times New Roman" panose="02020603050405020304" pitchFamily="18" charset="0"/>
              </a:rPr>
              <a:t>of Administrator</a:t>
            </a:r>
            <a:r>
              <a:rPr lang="en-IN" b="1" dirty="0"/>
              <a:t/>
            </a:r>
            <a:br>
              <a:rPr lang="en-IN" b="1" dirty="0"/>
            </a:br>
            <a:endParaRPr lang="en-IN" dirty="0"/>
          </a:p>
        </p:txBody>
      </p:sp>
      <p:sp>
        <p:nvSpPr>
          <p:cNvPr id="3" name="Content Placeholder 2"/>
          <p:cNvSpPr>
            <a:spLocks noGrp="1"/>
          </p:cNvSpPr>
          <p:nvPr>
            <p:ph idx="1"/>
          </p:nvPr>
        </p:nvSpPr>
        <p:spPr/>
        <p:txBody>
          <a:bodyPr>
            <a:normAutofit/>
          </a:bodyPr>
          <a:lstStyle/>
          <a:p>
            <a:r>
              <a:rPr lang="en-US" sz="2400" dirty="0">
                <a:latin typeface="Times New Roman" panose="02020603050405020304" pitchFamily="18" charset="0"/>
                <a:cs typeface="Times New Roman" panose="02020603050405020304" pitchFamily="18" charset="0"/>
              </a:rPr>
              <a:t>Administrator is the primary user of the application and will have the complete control over the marketing campaigns. </a:t>
            </a:r>
            <a:endParaRPr lang="en-US" sz="2400" dirty="0" smtClean="0">
              <a:latin typeface="Times New Roman" panose="02020603050405020304" pitchFamily="18" charset="0"/>
              <a:cs typeface="Times New Roman" panose="02020603050405020304" pitchFamily="18" charset="0"/>
            </a:endParaRPr>
          </a:p>
          <a:p>
            <a:r>
              <a:rPr lang="en-US" sz="2400" dirty="0" smtClean="0">
                <a:latin typeface="Times New Roman" panose="02020603050405020304" pitchFamily="18" charset="0"/>
                <a:cs typeface="Times New Roman" panose="02020603050405020304" pitchFamily="18" charset="0"/>
              </a:rPr>
              <a:t>Add Product</a:t>
            </a:r>
          </a:p>
          <a:p>
            <a:r>
              <a:rPr lang="en-US" sz="2400" dirty="0" smtClean="0">
                <a:latin typeface="Times New Roman" panose="02020603050405020304" pitchFamily="18" charset="0"/>
                <a:cs typeface="Times New Roman" panose="02020603050405020304" pitchFamily="18" charset="0"/>
              </a:rPr>
              <a:t>Add users</a:t>
            </a:r>
            <a:endParaRPr lang="en-US" sz="2400" dirty="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Create </a:t>
            </a:r>
            <a:r>
              <a:rPr lang="en-US" sz="2400" dirty="0" smtClean="0">
                <a:latin typeface="Times New Roman" panose="02020603050405020304" pitchFamily="18" charset="0"/>
                <a:cs typeface="Times New Roman" panose="02020603050405020304" pitchFamily="18" charset="0"/>
              </a:rPr>
              <a:t>Campaign</a:t>
            </a:r>
          </a:p>
          <a:p>
            <a:r>
              <a:rPr lang="en-US" sz="2400" dirty="0">
                <a:latin typeface="Times New Roman" panose="02020603050405020304" pitchFamily="18" charset="0"/>
                <a:cs typeface="Times New Roman" panose="02020603050405020304" pitchFamily="18" charset="0"/>
              </a:rPr>
              <a:t>View Lead by </a:t>
            </a:r>
            <a:r>
              <a:rPr lang="en-US" sz="2400" dirty="0" smtClean="0">
                <a:latin typeface="Times New Roman" panose="02020603050405020304" pitchFamily="18" charset="0"/>
                <a:cs typeface="Times New Roman" panose="02020603050405020304" pitchFamily="18" charset="0"/>
              </a:rPr>
              <a:t>campaign</a:t>
            </a:r>
          </a:p>
          <a:p>
            <a:r>
              <a:rPr lang="en-US" sz="2400" dirty="0">
                <a:latin typeface="Times New Roman" panose="02020603050405020304" pitchFamily="18" charset="0"/>
                <a:cs typeface="Times New Roman" panose="02020603050405020304" pitchFamily="18" charset="0"/>
              </a:rPr>
              <a:t>View Campaign by executive</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779776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
            </a:r>
            <a:br>
              <a:rPr lang="en-US" b="1" dirty="0" smtClean="0"/>
            </a:br>
            <a:r>
              <a:rPr lang="en-US" altLang="en-US" dirty="0">
                <a:solidFill>
                  <a:srgbClr val="000000"/>
                </a:solidFill>
                <a:latin typeface="Times New Roman" panose="02020603050405020304" pitchFamily="18" charset="0"/>
                <a:cs typeface="Times New Roman" panose="02020603050405020304" pitchFamily="18" charset="0"/>
              </a:rPr>
              <a:t>Modules</a:t>
            </a:r>
            <a:r>
              <a:rPr lang="en-US" sz="4000" dirty="0">
                <a:latin typeface="Times New Roman" panose="02020603050405020304" pitchFamily="18" charset="0"/>
                <a:cs typeface="Times New Roman" panose="02020603050405020304" pitchFamily="18" charset="0"/>
              </a:rPr>
              <a:t/>
            </a:r>
            <a:br>
              <a:rPr lang="en-US" sz="4000" dirty="0">
                <a:latin typeface="Times New Roman" panose="02020603050405020304" pitchFamily="18" charset="0"/>
                <a:cs typeface="Times New Roman" panose="02020603050405020304" pitchFamily="18" charset="0"/>
              </a:rPr>
            </a:br>
            <a:r>
              <a:rPr lang="en-US" sz="4000" dirty="0" smtClean="0">
                <a:latin typeface="Times New Roman" panose="02020603050405020304" pitchFamily="18" charset="0"/>
                <a:cs typeface="Times New Roman" panose="02020603050405020304" pitchFamily="18" charset="0"/>
              </a:rPr>
              <a:t>Role </a:t>
            </a:r>
            <a:r>
              <a:rPr lang="en-US" sz="4000" dirty="0">
                <a:latin typeface="Times New Roman" panose="02020603050405020304" pitchFamily="18" charset="0"/>
                <a:cs typeface="Times New Roman" panose="02020603050405020304" pitchFamily="18" charset="0"/>
              </a:rPr>
              <a:t>of a </a:t>
            </a:r>
            <a:r>
              <a:rPr lang="en-US" sz="4000" dirty="0" smtClean="0">
                <a:latin typeface="Times New Roman" panose="02020603050405020304" pitchFamily="18" charset="0"/>
                <a:cs typeface="Times New Roman" panose="02020603050405020304" pitchFamily="18" charset="0"/>
              </a:rPr>
              <a:t>Marketing executives</a:t>
            </a:r>
            <a:r>
              <a:rPr lang="en-IN" b="1" dirty="0"/>
              <a:t/>
            </a:r>
            <a:br>
              <a:rPr lang="en-IN" b="1" dirty="0"/>
            </a:br>
            <a:endParaRPr lang="en-IN" dirty="0"/>
          </a:p>
        </p:txBody>
      </p:sp>
      <p:sp>
        <p:nvSpPr>
          <p:cNvPr id="3" name="Content Placeholder 2"/>
          <p:cNvSpPr>
            <a:spLocks noGrp="1"/>
          </p:cNvSpPr>
          <p:nvPr>
            <p:ph idx="1"/>
          </p:nvPr>
        </p:nvSpPr>
        <p:spPr/>
        <p:txBody>
          <a:bodyPr/>
          <a:lstStyle/>
          <a:p>
            <a:r>
              <a:rPr lang="en-US" sz="2400" dirty="0">
                <a:latin typeface="Times New Roman" panose="02020603050405020304" pitchFamily="18" charset="0"/>
                <a:cs typeface="Times New Roman" panose="02020603050405020304" pitchFamily="18" charset="0"/>
              </a:rPr>
              <a:t>Marketing executive which are added by administrator will login to the system and performs the following operations.</a:t>
            </a:r>
            <a:endParaRPr lang="en-IN" sz="2400" dirty="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Add </a:t>
            </a:r>
            <a:r>
              <a:rPr lang="en-US" sz="2400" dirty="0" smtClean="0">
                <a:latin typeface="Times New Roman" panose="02020603050405020304" pitchFamily="18" charset="0"/>
                <a:cs typeface="Times New Roman" panose="02020603050405020304" pitchFamily="18" charset="0"/>
              </a:rPr>
              <a:t>Lead</a:t>
            </a:r>
          </a:p>
          <a:p>
            <a:r>
              <a:rPr lang="en-US" sz="2400" dirty="0">
                <a:latin typeface="Times New Roman" panose="02020603050405020304" pitchFamily="18" charset="0"/>
                <a:cs typeface="Times New Roman" panose="02020603050405020304" pitchFamily="18" charset="0"/>
              </a:rPr>
              <a:t>View leads by </a:t>
            </a:r>
            <a:r>
              <a:rPr lang="en-US" sz="2400" dirty="0" smtClean="0">
                <a:latin typeface="Times New Roman" panose="02020603050405020304" pitchFamily="18" charset="0"/>
                <a:cs typeface="Times New Roman" panose="02020603050405020304" pitchFamily="18" charset="0"/>
              </a:rPr>
              <a:t>campaign</a:t>
            </a:r>
          </a:p>
          <a:p>
            <a:r>
              <a:rPr lang="en-US" sz="2400" dirty="0">
                <a:latin typeface="Times New Roman" panose="02020603050405020304" pitchFamily="18" charset="0"/>
                <a:cs typeface="Times New Roman" panose="02020603050405020304" pitchFamily="18" charset="0"/>
              </a:rPr>
              <a:t>Lead follow </a:t>
            </a:r>
            <a:r>
              <a:rPr lang="en-US" sz="2400" dirty="0" smtClean="0">
                <a:latin typeface="Times New Roman" panose="02020603050405020304" pitchFamily="18" charset="0"/>
                <a:cs typeface="Times New Roman" panose="02020603050405020304" pitchFamily="18" charset="0"/>
              </a:rPr>
              <a:t>up</a:t>
            </a:r>
          </a:p>
          <a:p>
            <a:r>
              <a:rPr lang="en-US" sz="2400" dirty="0">
                <a:latin typeface="Times New Roman" panose="02020603050405020304" pitchFamily="18" charset="0"/>
                <a:cs typeface="Times New Roman" panose="02020603050405020304" pitchFamily="18" charset="0"/>
              </a:rPr>
              <a:t>Create Sales Order</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324596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LEARNING</a:t>
            </a:r>
            <a:endParaRPr lang="en-IN" dirty="0"/>
          </a:p>
        </p:txBody>
      </p:sp>
      <p:sp>
        <p:nvSpPr>
          <p:cNvPr id="3" name="Content Placeholder 2"/>
          <p:cNvSpPr>
            <a:spLocks noGrp="1"/>
          </p:cNvSpPr>
          <p:nvPr>
            <p:ph idx="1"/>
          </p:nvPr>
        </p:nvSpPr>
        <p:spPr/>
        <p:txBody>
          <a:bodyPr>
            <a:normAutofit/>
          </a:bodyPr>
          <a:lstStyle/>
          <a:p>
            <a:pPr>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Here in this project we have used </a:t>
            </a:r>
            <a:r>
              <a:rPr lang="en-US" sz="2400" dirty="0" smtClean="0">
                <a:latin typeface="Times New Roman" panose="02020603050405020304" pitchFamily="18" charset="0"/>
                <a:cs typeface="Times New Roman" panose="02020603050405020304" pitchFamily="18" charset="0"/>
              </a:rPr>
              <a:t>ADO.Net </a:t>
            </a:r>
            <a:r>
              <a:rPr lang="en-US" sz="2400" dirty="0">
                <a:latin typeface="Times New Roman" panose="02020603050405020304" pitchFamily="18" charset="0"/>
                <a:cs typeface="Times New Roman" panose="02020603050405020304" pitchFamily="18" charset="0"/>
              </a:rPr>
              <a:t>and WPF to build the solution.</a:t>
            </a:r>
          </a:p>
          <a:p>
            <a:pPr>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In this we project we learnt about the role of admin and user.</a:t>
            </a:r>
          </a:p>
          <a:p>
            <a:pPr>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To add styles and background images to the project </a:t>
            </a:r>
            <a:r>
              <a:rPr lang="en-US" sz="2400" dirty="0" smtClean="0">
                <a:latin typeface="Times New Roman" panose="02020603050405020304" pitchFamily="18" charset="0"/>
                <a:cs typeface="Times New Roman" panose="02020603050405020304" pitchFamily="18" charset="0"/>
              </a:rPr>
              <a:t>WPF is </a:t>
            </a:r>
            <a:r>
              <a:rPr lang="en-US" sz="2400" dirty="0">
                <a:latin typeface="Times New Roman" panose="02020603050405020304" pitchFamily="18" charset="0"/>
                <a:cs typeface="Times New Roman" panose="02020603050405020304" pitchFamily="18" charset="0"/>
              </a:rPr>
              <a:t>used.</a:t>
            </a:r>
          </a:p>
          <a:p>
            <a:pPr>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Learnt to connect database to the visual studio.</a:t>
            </a:r>
          </a:p>
          <a:p>
            <a:pPr>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By using ADO.Net connected architecture we performed CRUD operations in data access layer.</a:t>
            </a:r>
          </a:p>
          <a:p>
            <a:pPr>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Validation are given in business logic layer to validate the required fields.</a:t>
            </a:r>
          </a:p>
          <a:p>
            <a:endParaRPr lang="en-IN" sz="2400" dirty="0"/>
          </a:p>
        </p:txBody>
      </p:sp>
    </p:spTree>
    <p:extLst>
      <p:ext uri="{BB962C8B-B14F-4D97-AF65-F5344CB8AC3E}">
        <p14:creationId xmlns:p14="http://schemas.microsoft.com/office/powerpoint/2010/main" val="38703046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OPPORTUNITY FOR IMPROVEMENT</a:t>
            </a:r>
            <a:endParaRPr lang="en-IN" dirty="0"/>
          </a:p>
        </p:txBody>
      </p:sp>
      <p:sp>
        <p:nvSpPr>
          <p:cNvPr id="3" name="Content Placeholder 2"/>
          <p:cNvSpPr>
            <a:spLocks noGrp="1"/>
          </p:cNvSpPr>
          <p:nvPr>
            <p:ph idx="1"/>
          </p:nvPr>
        </p:nvSpPr>
        <p:spPr/>
        <p:txBody>
          <a:bodyPr>
            <a:normAutofit/>
          </a:bodyPr>
          <a:lstStyle/>
          <a:p>
            <a:r>
              <a:rPr lang="en-US" sz="2400" dirty="0" smtClean="0">
                <a:latin typeface="Times New Roman" panose="02020603050405020304" pitchFamily="18" charset="0"/>
                <a:cs typeface="Times New Roman" panose="02020603050405020304" pitchFamily="18" charset="0"/>
              </a:rPr>
              <a:t>Improving the interaction between admin and executive.</a:t>
            </a:r>
          </a:p>
          <a:p>
            <a:r>
              <a:rPr lang="en-US" sz="2400" dirty="0" smtClean="0">
                <a:latin typeface="Times New Roman" panose="02020603050405020304" pitchFamily="18" charset="0"/>
                <a:cs typeface="Times New Roman" panose="02020603050405020304" pitchFamily="18" charset="0"/>
              </a:rPr>
              <a:t>Making the views of my project more simple and transparent </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254313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BEST PRACTICES</a:t>
            </a:r>
            <a:endParaRPr lang="en-IN" dirty="0"/>
          </a:p>
        </p:txBody>
      </p:sp>
      <p:sp>
        <p:nvSpPr>
          <p:cNvPr id="3" name="Content Placeholder 2"/>
          <p:cNvSpPr>
            <a:spLocks noGrp="1"/>
          </p:cNvSpPr>
          <p:nvPr>
            <p:ph idx="1"/>
          </p:nvPr>
        </p:nvSpPr>
        <p:spPr/>
        <p:txBody>
          <a:bodyPr>
            <a:normAutofit/>
          </a:bodyPr>
          <a:lstStyle/>
          <a:p>
            <a:r>
              <a:rPr lang="en-US" sz="2400" dirty="0">
                <a:latin typeface="Times New Roman" panose="02020603050405020304" pitchFamily="18" charset="0"/>
                <a:cs typeface="Times New Roman" panose="02020603050405020304" pitchFamily="18" charset="0"/>
              </a:rPr>
              <a:t>In this project I have used Layered architecture to build the solution.</a:t>
            </a:r>
          </a:p>
          <a:p>
            <a:r>
              <a:rPr lang="en-US" sz="2400" dirty="0">
                <a:latin typeface="Times New Roman" panose="02020603050405020304" pitchFamily="18" charset="0"/>
                <a:cs typeface="Times New Roman" panose="02020603050405020304" pitchFamily="18" charset="0"/>
              </a:rPr>
              <a:t>In entity layer we need to give the variables.</a:t>
            </a:r>
          </a:p>
          <a:p>
            <a:r>
              <a:rPr lang="en-US" sz="2400" dirty="0">
                <a:latin typeface="Times New Roman" panose="02020603050405020304" pitchFamily="18" charset="0"/>
                <a:cs typeface="Times New Roman" panose="02020603050405020304" pitchFamily="18" charset="0"/>
              </a:rPr>
              <a:t>In exception exception layer handles the exceptions occurred in the application.</a:t>
            </a:r>
          </a:p>
          <a:p>
            <a:r>
              <a:rPr lang="en-US" sz="2400" dirty="0">
                <a:latin typeface="Times New Roman" panose="02020603050405020304" pitchFamily="18" charset="0"/>
                <a:cs typeface="Times New Roman" panose="02020603050405020304" pitchFamily="18" charset="0"/>
              </a:rPr>
              <a:t>In Data access layer all the CRUD operations are done.</a:t>
            </a:r>
          </a:p>
          <a:p>
            <a:r>
              <a:rPr lang="en-US" sz="2400" dirty="0">
                <a:latin typeface="Times New Roman" panose="02020603050405020304" pitchFamily="18" charset="0"/>
                <a:cs typeface="Times New Roman" panose="02020603050405020304" pitchFamily="18" charset="0"/>
              </a:rPr>
              <a:t>In Business access layer all the validations were performed.</a:t>
            </a:r>
          </a:p>
          <a:p>
            <a:r>
              <a:rPr lang="en-US" sz="2400" dirty="0">
                <a:latin typeface="Times New Roman" panose="02020603050405020304" pitchFamily="18" charset="0"/>
                <a:cs typeface="Times New Roman" panose="02020603050405020304" pitchFamily="18" charset="0"/>
              </a:rPr>
              <a:t>Naming conventions were given right and are understandable so there are no mistakes in the naming.</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642777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1"/>
          </p:nvPr>
        </p:nvSpPr>
        <p:spPr>
          <a:xfrm>
            <a:off x="2915816" y="806633"/>
            <a:ext cx="5256584" cy="1182207"/>
          </a:xfrm>
        </p:spPr>
        <p:txBody>
          <a:bodyPr>
            <a:normAutofit/>
          </a:bodyPr>
          <a:lstStyle/>
          <a:p>
            <a:r>
              <a:rPr lang="en-US" sz="4400" b="1" dirty="0" smtClean="0">
                <a:solidFill>
                  <a:schemeClr val="bg1"/>
                </a:solidFill>
                <a:latin typeface="Candara" pitchFamily="34" charset="0"/>
              </a:rPr>
              <a:t>Thank You</a:t>
            </a:r>
          </a:p>
          <a:p>
            <a:endParaRPr lang="en-US" sz="4400" b="1" dirty="0">
              <a:solidFill>
                <a:schemeClr val="bg1"/>
              </a:solidFill>
              <a:latin typeface="Candara" pitchFamily="34" charset="0"/>
            </a:endParaRPr>
          </a:p>
        </p:txBody>
      </p:sp>
    </p:spTree>
    <p:extLst>
      <p:ext uri="{BB962C8B-B14F-4D97-AF65-F5344CB8AC3E}">
        <p14:creationId xmlns:p14="http://schemas.microsoft.com/office/powerpoint/2010/main" val="5520411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0"/>
          <p:cNvSpPr>
            <a:spLocks noGrp="1"/>
          </p:cNvSpPr>
          <p:nvPr>
            <p:ph type="ctrTitle"/>
          </p:nvPr>
        </p:nvSpPr>
        <p:spPr>
          <a:xfrm>
            <a:off x="1714500" y="827088"/>
            <a:ext cx="6427788" cy="2060575"/>
          </a:xfrm>
        </p:spPr>
        <p:txBody>
          <a:bodyPr>
            <a:normAutofit/>
          </a:bodyPr>
          <a:lstStyle/>
          <a:p>
            <a:pPr eaLnBrk="1" hangingPunct="1"/>
            <a:r>
              <a:rPr lang="en-US" altLang="en-US" sz="4000" dirty="0" smtClean="0">
                <a:solidFill>
                  <a:srgbClr val="000000"/>
                </a:solidFill>
                <a:cs typeface="Arial" charset="0"/>
              </a:rPr>
              <a:t> </a:t>
            </a:r>
            <a:r>
              <a:rPr lang="en-US" altLang="en-US" sz="4000" dirty="0" smtClean="0">
                <a:solidFill>
                  <a:srgbClr val="000000"/>
                </a:solidFill>
                <a:latin typeface="Times New Roman" panose="02020603050405020304" pitchFamily="18" charset="0"/>
                <a:cs typeface="Times New Roman" panose="02020603050405020304" pitchFamily="18" charset="0"/>
              </a:rPr>
              <a:t>Project</a:t>
            </a:r>
            <a:r>
              <a:rPr lang="en-US" altLang="en-US" sz="4000" dirty="0" smtClean="0">
                <a:solidFill>
                  <a:srgbClr val="000000"/>
                </a:solidFill>
                <a:cs typeface="Arial" charset="0"/>
              </a:rPr>
              <a:t> </a:t>
            </a:r>
            <a:br>
              <a:rPr lang="en-US" altLang="en-US" sz="4000" dirty="0" smtClean="0">
                <a:solidFill>
                  <a:srgbClr val="000000"/>
                </a:solidFill>
                <a:cs typeface="Arial" charset="0"/>
              </a:rPr>
            </a:br>
            <a:endParaRPr lang="en-US" altLang="en-US" sz="4000" dirty="0" smtClean="0">
              <a:solidFill>
                <a:srgbClr val="000000"/>
              </a:solidFill>
              <a:cs typeface="Arial" charset="0"/>
            </a:endParaRPr>
          </a:p>
        </p:txBody>
      </p:sp>
      <p:sp>
        <p:nvSpPr>
          <p:cNvPr id="13315" name="Rectangle 2"/>
          <p:cNvSpPr>
            <a:spLocks noChangeArrowheads="1"/>
          </p:cNvSpPr>
          <p:nvPr/>
        </p:nvSpPr>
        <p:spPr bwMode="auto">
          <a:xfrm>
            <a:off x="1871663" y="2917825"/>
            <a:ext cx="6154737" cy="1837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lnSpc>
                <a:spcPct val="90000"/>
              </a:lnSpc>
            </a:pPr>
            <a:r>
              <a:rPr lang="en-US" altLang="en-US" sz="2400" b="1" u="sng" dirty="0">
                <a:solidFill>
                  <a:srgbClr val="000000"/>
                </a:solidFill>
                <a:latin typeface="Candara" pitchFamily="34" charset="0"/>
              </a:rPr>
              <a:t>Group </a:t>
            </a:r>
            <a:r>
              <a:rPr lang="en-US" altLang="en-US" sz="2400" b="1" u="sng" dirty="0" smtClean="0">
                <a:solidFill>
                  <a:srgbClr val="000000"/>
                </a:solidFill>
                <a:latin typeface="Candara" pitchFamily="34" charset="0"/>
              </a:rPr>
              <a:t>Number -- 16</a:t>
            </a:r>
            <a:endParaRPr lang="en-US" altLang="en-US" sz="2400" b="1" u="sng" dirty="0">
              <a:solidFill>
                <a:srgbClr val="000000"/>
              </a:solidFill>
              <a:latin typeface="Candara" pitchFamily="34" charset="0"/>
            </a:endParaRPr>
          </a:p>
          <a:p>
            <a:pPr eaLnBrk="1" hangingPunct="1">
              <a:lnSpc>
                <a:spcPct val="90000"/>
              </a:lnSpc>
            </a:pPr>
            <a:endParaRPr lang="en-US" altLang="en-US" dirty="0" smtClean="0">
              <a:solidFill>
                <a:srgbClr val="000000"/>
              </a:solidFill>
              <a:latin typeface="Candara" pitchFamily="34" charset="0"/>
            </a:endParaRPr>
          </a:p>
          <a:p>
            <a:pPr eaLnBrk="1" hangingPunct="1">
              <a:lnSpc>
                <a:spcPct val="90000"/>
              </a:lnSpc>
            </a:pPr>
            <a:r>
              <a:rPr lang="en-US" altLang="en-US" sz="2400" dirty="0" err="1">
                <a:solidFill>
                  <a:srgbClr val="000000"/>
                </a:solidFill>
                <a:latin typeface="Times New Roman" panose="02020603050405020304" pitchFamily="18" charset="0"/>
                <a:cs typeface="Times New Roman" panose="02020603050405020304" pitchFamily="18" charset="0"/>
              </a:rPr>
              <a:t>P</a:t>
            </a:r>
            <a:r>
              <a:rPr lang="en-US" altLang="en-US" sz="2400" dirty="0" err="1" smtClean="0">
                <a:solidFill>
                  <a:srgbClr val="000000"/>
                </a:solidFill>
                <a:latin typeface="Times New Roman" panose="02020603050405020304" pitchFamily="18" charset="0"/>
                <a:cs typeface="Times New Roman" panose="02020603050405020304" pitchFamily="18" charset="0"/>
              </a:rPr>
              <a:t>.Sai</a:t>
            </a:r>
            <a:r>
              <a:rPr lang="en-US" altLang="en-US" sz="2400" dirty="0" smtClean="0">
                <a:solidFill>
                  <a:srgbClr val="000000"/>
                </a:solidFill>
                <a:latin typeface="Times New Roman" panose="02020603050405020304" pitchFamily="18" charset="0"/>
                <a:cs typeface="Times New Roman" panose="02020603050405020304" pitchFamily="18" charset="0"/>
              </a:rPr>
              <a:t> </a:t>
            </a:r>
            <a:r>
              <a:rPr lang="en-US" altLang="en-US" sz="2400" dirty="0" err="1" smtClean="0">
                <a:solidFill>
                  <a:srgbClr val="000000"/>
                </a:solidFill>
                <a:latin typeface="Times New Roman" panose="02020603050405020304" pitchFamily="18" charset="0"/>
                <a:cs typeface="Times New Roman" panose="02020603050405020304" pitchFamily="18" charset="0"/>
              </a:rPr>
              <a:t>vinay</a:t>
            </a:r>
            <a:r>
              <a:rPr lang="en-US" altLang="en-US" sz="2400" dirty="0" smtClean="0">
                <a:solidFill>
                  <a:srgbClr val="000000"/>
                </a:solidFill>
                <a:latin typeface="Times New Roman" panose="02020603050405020304" pitchFamily="18" charset="0"/>
                <a:cs typeface="Times New Roman" panose="02020603050405020304" pitchFamily="18" charset="0"/>
              </a:rPr>
              <a:t>  172309</a:t>
            </a:r>
            <a:endParaRPr lang="en-US" altLang="en-US" sz="2400" dirty="0">
              <a:solidFill>
                <a:srgbClr val="000000"/>
              </a:solidFill>
              <a:latin typeface="Times New Roman" panose="02020603050405020304" pitchFamily="18" charset="0"/>
              <a:cs typeface="Times New Roman" panose="02020603050405020304" pitchFamily="18" charset="0"/>
            </a:endParaRPr>
          </a:p>
          <a:p>
            <a:pPr eaLnBrk="1" hangingPunct="1">
              <a:lnSpc>
                <a:spcPct val="90000"/>
              </a:lnSpc>
            </a:pPr>
            <a:r>
              <a:rPr lang="en-US" altLang="en-US" sz="2000" dirty="0">
                <a:solidFill>
                  <a:srgbClr val="000000"/>
                </a:solidFill>
                <a:latin typeface="Candara" pitchFamily="34" charset="0"/>
              </a:rPr>
              <a:t>	</a:t>
            </a:r>
          </a:p>
          <a:p>
            <a:pPr eaLnBrk="1" hangingPunct="1">
              <a:lnSpc>
                <a:spcPct val="90000"/>
              </a:lnSpc>
            </a:pPr>
            <a:r>
              <a:rPr lang="en-US" altLang="en-US" sz="2000" dirty="0">
                <a:solidFill>
                  <a:srgbClr val="000000"/>
                </a:solidFill>
                <a:latin typeface="Candara" pitchFamily="34" charset="0"/>
              </a:rPr>
              <a:t> </a:t>
            </a:r>
            <a:r>
              <a:rPr lang="en-US" altLang="en-US" sz="2000" u="sng" dirty="0" smtClean="0">
                <a:solidFill>
                  <a:srgbClr val="000000"/>
                </a:solidFill>
                <a:latin typeface="Candara" pitchFamily="34" charset="0"/>
              </a:rPr>
              <a:t>Mentors: Manish Rajahans</a:t>
            </a:r>
            <a:endParaRPr lang="en-US" altLang="en-US" sz="2000" u="sng" dirty="0">
              <a:solidFill>
                <a:srgbClr val="000000"/>
              </a:solidFill>
              <a:latin typeface="Candara" pitchFamily="34" charset="0"/>
            </a:endParaRPr>
          </a:p>
          <a:p>
            <a:pPr eaLnBrk="1" hangingPunct="1">
              <a:lnSpc>
                <a:spcPct val="90000"/>
              </a:lnSpc>
            </a:pPr>
            <a:r>
              <a:rPr lang="en-US" altLang="en-US" sz="2000" dirty="0">
                <a:solidFill>
                  <a:srgbClr val="000000"/>
                </a:solidFill>
                <a:latin typeface="Candara" pitchFamily="34" charset="0"/>
              </a:rPr>
              <a:t> </a:t>
            </a: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60232" y="6165304"/>
            <a:ext cx="2346894" cy="476169"/>
          </a:xfrm>
          <a:prstGeom prst="rect">
            <a:avLst/>
          </a:prstGeom>
        </p:spPr>
      </p:pic>
    </p:spTree>
    <p:extLst>
      <p:ext uri="{BB962C8B-B14F-4D97-AF65-F5344CB8AC3E}">
        <p14:creationId xmlns:p14="http://schemas.microsoft.com/office/powerpoint/2010/main" val="205436466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6"/>
          <p:cNvSpPr>
            <a:spLocks noGrp="1"/>
          </p:cNvSpPr>
          <p:nvPr>
            <p:ph type="title"/>
          </p:nvPr>
        </p:nvSpPr>
        <p:spPr>
          <a:xfrm>
            <a:off x="285750" y="63500"/>
            <a:ext cx="6715125" cy="831850"/>
          </a:xfrm>
        </p:spPr>
        <p:txBody>
          <a:bodyPr/>
          <a:lstStyle/>
          <a:p>
            <a:pPr eaLnBrk="1" hangingPunct="1"/>
            <a:r>
              <a:rPr lang="en-US" altLang="en-US" dirty="0" smtClean="0">
                <a:solidFill>
                  <a:srgbClr val="000000"/>
                </a:solidFill>
                <a:cs typeface="Arial" charset="0"/>
              </a:rPr>
              <a:t>Objectives</a:t>
            </a:r>
            <a:endParaRPr lang="en-US" altLang="en-US" sz="2400" dirty="0" smtClean="0">
              <a:solidFill>
                <a:srgbClr val="000000"/>
              </a:solidFill>
              <a:cs typeface="Arial" charset="0"/>
            </a:endParaRPr>
          </a:p>
        </p:txBody>
      </p:sp>
      <p:sp>
        <p:nvSpPr>
          <p:cNvPr id="14339" name="Rectangle 1"/>
          <p:cNvSpPr>
            <a:spLocks noChangeArrowheads="1"/>
          </p:cNvSpPr>
          <p:nvPr/>
        </p:nvSpPr>
        <p:spPr bwMode="auto">
          <a:xfrm>
            <a:off x="412750" y="939800"/>
            <a:ext cx="8083550" cy="5602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lnSpc>
                <a:spcPct val="150000"/>
              </a:lnSpc>
              <a:spcBef>
                <a:spcPct val="20000"/>
              </a:spcBef>
              <a:buClr>
                <a:srgbClr val="00A1E4"/>
              </a:buClr>
              <a:buFont typeface="Wingdings" pitchFamily="2" charset="2"/>
              <a:buChar char="Ø"/>
            </a:pPr>
            <a:r>
              <a:rPr lang="en-US" altLang="en-US" sz="2400" b="1" dirty="0">
                <a:latin typeface="Times New Roman" panose="02020603050405020304" pitchFamily="18" charset="0"/>
                <a:cs typeface="Times New Roman" panose="02020603050405020304" pitchFamily="18" charset="0"/>
              </a:rPr>
              <a:t>Project Understanding</a:t>
            </a:r>
          </a:p>
          <a:p>
            <a:pPr eaLnBrk="1" hangingPunct="1">
              <a:lnSpc>
                <a:spcPct val="150000"/>
              </a:lnSpc>
              <a:spcBef>
                <a:spcPct val="20000"/>
              </a:spcBef>
              <a:buClr>
                <a:srgbClr val="00A1E4"/>
              </a:buClr>
              <a:buFont typeface="Wingdings" pitchFamily="2" charset="2"/>
              <a:buChar char="Ø"/>
            </a:pPr>
            <a:r>
              <a:rPr lang="en-US" altLang="en-US" sz="2400" b="1" dirty="0">
                <a:latin typeface="Times New Roman" panose="02020603050405020304" pitchFamily="18" charset="0"/>
                <a:cs typeface="Times New Roman" panose="02020603050405020304" pitchFamily="18" charset="0"/>
              </a:rPr>
              <a:t>Approach used </a:t>
            </a:r>
          </a:p>
          <a:p>
            <a:pPr eaLnBrk="1" hangingPunct="1">
              <a:lnSpc>
                <a:spcPct val="150000"/>
              </a:lnSpc>
              <a:spcBef>
                <a:spcPct val="20000"/>
              </a:spcBef>
              <a:buClr>
                <a:srgbClr val="00A1E4"/>
              </a:buClr>
              <a:buFont typeface="Wingdings" pitchFamily="2" charset="2"/>
              <a:buChar char="Ø"/>
            </a:pPr>
            <a:r>
              <a:rPr lang="en-US" altLang="en-US" sz="2400" b="1" dirty="0">
                <a:latin typeface="Times New Roman" panose="02020603050405020304" pitchFamily="18" charset="0"/>
                <a:cs typeface="Times New Roman" panose="02020603050405020304" pitchFamily="18" charset="0"/>
              </a:rPr>
              <a:t>Project Execution</a:t>
            </a:r>
          </a:p>
          <a:p>
            <a:pPr eaLnBrk="1" hangingPunct="1">
              <a:lnSpc>
                <a:spcPct val="150000"/>
              </a:lnSpc>
              <a:spcBef>
                <a:spcPct val="20000"/>
              </a:spcBef>
              <a:buClr>
                <a:srgbClr val="00A1E4"/>
              </a:buClr>
              <a:buFont typeface="Wingdings" pitchFamily="2" charset="2"/>
              <a:buChar char="Ø"/>
            </a:pPr>
            <a:r>
              <a:rPr lang="en-US" altLang="en-US" sz="2400" b="1" dirty="0">
                <a:latin typeface="Times New Roman" panose="02020603050405020304" pitchFamily="18" charset="0"/>
                <a:cs typeface="Times New Roman" panose="02020603050405020304" pitchFamily="18" charset="0"/>
              </a:rPr>
              <a:t>Modules</a:t>
            </a:r>
          </a:p>
          <a:p>
            <a:pPr eaLnBrk="1" hangingPunct="1">
              <a:lnSpc>
                <a:spcPct val="150000"/>
              </a:lnSpc>
              <a:spcBef>
                <a:spcPct val="20000"/>
              </a:spcBef>
              <a:buClr>
                <a:srgbClr val="00A1E4"/>
              </a:buClr>
              <a:buFont typeface="Wingdings" pitchFamily="2" charset="2"/>
              <a:buChar char="Ø"/>
            </a:pPr>
            <a:r>
              <a:rPr lang="en-US" altLang="en-US" sz="2400" b="1" dirty="0">
                <a:latin typeface="Times New Roman" panose="02020603050405020304" pitchFamily="18" charset="0"/>
                <a:cs typeface="Times New Roman" panose="02020603050405020304" pitchFamily="18" charset="0"/>
              </a:rPr>
              <a:t>Learning</a:t>
            </a:r>
          </a:p>
          <a:p>
            <a:pPr eaLnBrk="1" hangingPunct="1">
              <a:lnSpc>
                <a:spcPct val="150000"/>
              </a:lnSpc>
              <a:spcBef>
                <a:spcPct val="20000"/>
              </a:spcBef>
              <a:buClr>
                <a:srgbClr val="00A1E4"/>
              </a:buClr>
              <a:buFont typeface="Wingdings" pitchFamily="2" charset="2"/>
              <a:buChar char="Ø"/>
            </a:pPr>
            <a:r>
              <a:rPr lang="en-US" altLang="en-US" sz="2400" b="1" dirty="0">
                <a:latin typeface="Times New Roman" panose="02020603050405020304" pitchFamily="18" charset="0"/>
                <a:cs typeface="Times New Roman" panose="02020603050405020304" pitchFamily="18" charset="0"/>
              </a:rPr>
              <a:t>Best Practices</a:t>
            </a:r>
          </a:p>
          <a:p>
            <a:pPr eaLnBrk="1" hangingPunct="1">
              <a:lnSpc>
                <a:spcPct val="150000"/>
              </a:lnSpc>
              <a:spcBef>
                <a:spcPct val="20000"/>
              </a:spcBef>
              <a:buClr>
                <a:srgbClr val="00A1E4"/>
              </a:buClr>
              <a:buFont typeface="Wingdings" pitchFamily="2" charset="2"/>
              <a:buChar char="Ø"/>
            </a:pPr>
            <a:r>
              <a:rPr lang="en-US" altLang="en-US" sz="2400" b="1" dirty="0">
                <a:latin typeface="Times New Roman" panose="02020603050405020304" pitchFamily="18" charset="0"/>
                <a:cs typeface="Times New Roman" panose="02020603050405020304" pitchFamily="18" charset="0"/>
              </a:rPr>
              <a:t>Opportunity for improvement</a:t>
            </a:r>
          </a:p>
          <a:p>
            <a:pPr eaLnBrk="1" hangingPunct="1">
              <a:lnSpc>
                <a:spcPct val="150000"/>
              </a:lnSpc>
              <a:spcBef>
                <a:spcPct val="20000"/>
              </a:spcBef>
              <a:buClr>
                <a:srgbClr val="00A1E4"/>
              </a:buClr>
              <a:buFont typeface="Wingdings" pitchFamily="2" charset="2"/>
              <a:buChar char="Ø"/>
            </a:pPr>
            <a:r>
              <a:rPr lang="en-US" altLang="en-US" sz="2400" b="1" dirty="0">
                <a:latin typeface="Times New Roman" panose="02020603050405020304" pitchFamily="18" charset="0"/>
                <a:cs typeface="Times New Roman" panose="02020603050405020304" pitchFamily="18" charset="0"/>
              </a:rPr>
              <a:t>Demo and Code Walkthrough</a:t>
            </a:r>
          </a:p>
          <a:p>
            <a:pPr eaLnBrk="1" hangingPunct="1">
              <a:lnSpc>
                <a:spcPct val="150000"/>
              </a:lnSpc>
              <a:spcBef>
                <a:spcPct val="20000"/>
              </a:spcBef>
              <a:buClr>
                <a:srgbClr val="00A1E4"/>
              </a:buClr>
              <a:buFont typeface="Wingdings" pitchFamily="2" charset="2"/>
              <a:buChar char="Ø"/>
            </a:pPr>
            <a:r>
              <a:rPr lang="en-US" altLang="en-US" sz="2400" b="1" dirty="0">
                <a:latin typeface="Times New Roman" panose="02020603050405020304" pitchFamily="18" charset="0"/>
                <a:cs typeface="Times New Roman" panose="02020603050405020304" pitchFamily="18" charset="0"/>
              </a:rPr>
              <a:t>Q&amp;A</a:t>
            </a: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32240" y="6237312"/>
            <a:ext cx="2346894" cy="476169"/>
          </a:xfrm>
          <a:prstGeom prst="rect">
            <a:avLst/>
          </a:prstGeom>
        </p:spPr>
      </p:pic>
    </p:spTree>
    <p:extLst>
      <p:ext uri="{BB962C8B-B14F-4D97-AF65-F5344CB8AC3E}">
        <p14:creationId xmlns:p14="http://schemas.microsoft.com/office/powerpoint/2010/main" val="40082067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6"/>
          <p:cNvSpPr>
            <a:spLocks noGrp="1"/>
          </p:cNvSpPr>
          <p:nvPr>
            <p:ph type="title"/>
          </p:nvPr>
        </p:nvSpPr>
        <p:spPr>
          <a:xfrm>
            <a:off x="285750" y="63500"/>
            <a:ext cx="6715125" cy="831850"/>
          </a:xfrm>
        </p:spPr>
        <p:txBody>
          <a:bodyPr/>
          <a:lstStyle/>
          <a:p>
            <a:pPr eaLnBrk="1" hangingPunct="1"/>
            <a:r>
              <a:rPr lang="en-US" altLang="en-US" dirty="0" smtClean="0">
                <a:solidFill>
                  <a:srgbClr val="000000"/>
                </a:solidFill>
                <a:latin typeface="Times New Roman" panose="02020603050405020304" pitchFamily="18" charset="0"/>
                <a:cs typeface="Times New Roman" panose="02020603050405020304" pitchFamily="18" charset="0"/>
              </a:rPr>
              <a:t>Abstract</a:t>
            </a:r>
            <a:endParaRPr lang="en-US" altLang="en-US" dirty="0" smtClean="0">
              <a:solidFill>
                <a:srgbClr val="000000"/>
              </a:solidFill>
              <a:latin typeface="Times New Roman" panose="02020603050405020304" pitchFamily="18" charset="0"/>
              <a:cs typeface="Times New Roman" panose="02020603050405020304" pitchFamily="18" charset="0"/>
            </a:endParaRPr>
          </a:p>
        </p:txBody>
      </p:sp>
      <p:sp>
        <p:nvSpPr>
          <p:cNvPr id="15363" name="Content Placeholder 5"/>
          <p:cNvSpPr>
            <a:spLocks noGrp="1"/>
          </p:cNvSpPr>
          <p:nvPr>
            <p:ph idx="1"/>
          </p:nvPr>
        </p:nvSpPr>
        <p:spPr>
          <a:xfrm>
            <a:off x="387350" y="1149350"/>
            <a:ext cx="8229600" cy="5367338"/>
          </a:xfrm>
        </p:spPr>
        <p:txBody>
          <a:bodyPr>
            <a:normAutofit/>
          </a:bodyPr>
          <a:lstStyle/>
          <a:p>
            <a:pPr>
              <a:lnSpc>
                <a:spcPct val="150000"/>
              </a:lnSpc>
            </a:pPr>
            <a:r>
              <a:rPr lang="en-US" sz="2400" dirty="0">
                <a:latin typeface="Times New Roman" panose="02020603050405020304" pitchFamily="18" charset="0"/>
                <a:cs typeface="Times New Roman" panose="02020603050405020304" pitchFamily="18" charset="0"/>
              </a:rPr>
              <a:t>This project is aimed at developing a Marketing Campaign Management (MCM)</a:t>
            </a:r>
            <a:r>
              <a:rPr lang="en-US" sz="2400" b="1" dirty="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for marketing and sales team. This is a web based application that can be accessed via internet. MCM is an enterprise solution for managing different marketing campaigns for the organization. The primary goal of the application is to create and start marketing campaign and keep track of prospect lead gathered by marketing team</a:t>
            </a:r>
            <a:r>
              <a:rPr lang="en-US" sz="2400" dirty="0" smtClean="0">
                <a:latin typeface="Times New Roman" panose="02020603050405020304" pitchFamily="18" charset="0"/>
                <a:cs typeface="Times New Roman" panose="02020603050405020304" pitchFamily="18" charset="0"/>
              </a:rPr>
              <a:t>.</a:t>
            </a:r>
          </a:p>
          <a:p>
            <a:endParaRPr lang="en-IN" sz="2400"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32240" y="6237312"/>
            <a:ext cx="2346894" cy="476169"/>
          </a:xfrm>
          <a:prstGeom prst="rect">
            <a:avLst/>
          </a:prstGeom>
        </p:spPr>
      </p:pic>
    </p:spTree>
    <p:extLst>
      <p:ext uri="{BB962C8B-B14F-4D97-AF65-F5344CB8AC3E}">
        <p14:creationId xmlns:p14="http://schemas.microsoft.com/office/powerpoint/2010/main" val="110851661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6"/>
          <p:cNvSpPr>
            <a:spLocks noGrp="1"/>
          </p:cNvSpPr>
          <p:nvPr>
            <p:ph type="title"/>
          </p:nvPr>
        </p:nvSpPr>
        <p:spPr>
          <a:xfrm>
            <a:off x="285750" y="317277"/>
            <a:ext cx="7116763" cy="879475"/>
          </a:xfrm>
        </p:spPr>
        <p:txBody>
          <a:bodyPr>
            <a:normAutofit/>
          </a:bodyPr>
          <a:lstStyle/>
          <a:p>
            <a:pPr eaLnBrk="1" hangingPunct="1"/>
            <a:r>
              <a:rPr lang="en-US" altLang="en-US" sz="3600" dirty="0" smtClean="0">
                <a:solidFill>
                  <a:srgbClr val="000000"/>
                </a:solidFill>
                <a:latin typeface="Times New Roman" panose="02020603050405020304" pitchFamily="18" charset="0"/>
                <a:cs typeface="Times New Roman" panose="02020603050405020304" pitchFamily="18" charset="0"/>
              </a:rPr>
              <a:t>Project Understanding </a:t>
            </a:r>
          </a:p>
        </p:txBody>
      </p:sp>
      <p:sp>
        <p:nvSpPr>
          <p:cNvPr id="16387" name="Content Placeholder 5"/>
          <p:cNvSpPr>
            <a:spLocks noGrp="1"/>
          </p:cNvSpPr>
          <p:nvPr>
            <p:ph idx="1"/>
          </p:nvPr>
        </p:nvSpPr>
        <p:spPr>
          <a:xfrm>
            <a:off x="323528" y="1268760"/>
            <a:ext cx="8229600" cy="4892675"/>
          </a:xfrm>
        </p:spPr>
        <p:txBody>
          <a:bodyPr>
            <a:normAutofit/>
          </a:bodyPr>
          <a:lstStyle/>
          <a:p>
            <a:r>
              <a:rPr lang="en-US" sz="2400" dirty="0">
                <a:latin typeface="Times New Roman" panose="02020603050405020304" pitchFamily="18" charset="0"/>
                <a:cs typeface="Times New Roman" panose="02020603050405020304" pitchFamily="18" charset="0"/>
              </a:rPr>
              <a:t>XYZ Services Ltd launched in 2016, is an India – based laptop manufacturer that has rapidly grown in past 1 year. This has been possible because of high performance and low cost indigenous devices that fulfill the needs of Indian </a:t>
            </a:r>
            <a:r>
              <a:rPr lang="en-US" sz="2400" dirty="0" smtClean="0">
                <a:latin typeface="Times New Roman" panose="02020603050405020304" pitchFamily="18" charset="0"/>
                <a:cs typeface="Times New Roman" panose="02020603050405020304" pitchFamily="18" charset="0"/>
              </a:rPr>
              <a:t>consumers.</a:t>
            </a:r>
          </a:p>
          <a:p>
            <a:r>
              <a:rPr lang="en-US" sz="2400" dirty="0" smtClean="0">
                <a:latin typeface="Times New Roman" panose="02020603050405020304" pitchFamily="18" charset="0"/>
                <a:cs typeface="Times New Roman" panose="02020603050405020304" pitchFamily="18" charset="0"/>
              </a:rPr>
              <a:t>Observing </a:t>
            </a:r>
            <a:r>
              <a:rPr lang="en-US" sz="2400" dirty="0">
                <a:latin typeface="Times New Roman" panose="02020603050405020304" pitchFamily="18" charset="0"/>
                <a:cs typeface="Times New Roman" panose="02020603050405020304" pitchFamily="18" charset="0"/>
              </a:rPr>
              <a:t>the positive approach of consumers toward their product, company has decided to launch marketing campaign across the corporate office of various MNC’s to further increase its sales. </a:t>
            </a:r>
            <a:endParaRPr lang="en-IN" sz="2400" dirty="0">
              <a:latin typeface="Times New Roman" panose="02020603050405020304" pitchFamily="18" charset="0"/>
              <a:cs typeface="Times New Roman" panose="02020603050405020304" pitchFamily="18" charset="0"/>
            </a:endParaRPr>
          </a:p>
          <a:p>
            <a:endParaRPr lang="en-US" sz="2400" dirty="0">
              <a:latin typeface="Times New Roman" panose="02020603050405020304" pitchFamily="18" charset="0"/>
              <a:cs typeface="Times New Roman" panose="02020603050405020304" pitchFamily="18" charset="0"/>
            </a:endParaRPr>
          </a:p>
          <a:p>
            <a:r>
              <a:rPr lang="en-US" sz="2400" dirty="0" smtClean="0">
                <a:latin typeface="Times New Roman" panose="02020603050405020304" pitchFamily="18" charset="0"/>
                <a:cs typeface="Times New Roman" panose="02020603050405020304" pitchFamily="18" charset="0"/>
              </a:rPr>
              <a:t>Administrator will play the vital role of generating new campaigns and marketing executives will be responsible for recording lead data related to campaign assign to them.</a:t>
            </a:r>
            <a:endParaRPr lang="en-IN" sz="2400" dirty="0" smtClean="0">
              <a:latin typeface="Times New Roman" panose="02020603050405020304" pitchFamily="18" charset="0"/>
              <a:cs typeface="Times New Roman" panose="02020603050405020304" pitchFamily="18" charset="0"/>
            </a:endParaRPr>
          </a:p>
          <a:p>
            <a:endParaRPr lang="en-IN" sz="2400"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60232" y="6165304"/>
            <a:ext cx="2346894" cy="476169"/>
          </a:xfrm>
          <a:prstGeom prst="rect">
            <a:avLst/>
          </a:prstGeom>
        </p:spPr>
      </p:pic>
    </p:spTree>
    <p:extLst>
      <p:ext uri="{BB962C8B-B14F-4D97-AF65-F5344CB8AC3E}">
        <p14:creationId xmlns:p14="http://schemas.microsoft.com/office/powerpoint/2010/main" val="389300795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6"/>
          <p:cNvSpPr>
            <a:spLocks noGrp="1"/>
          </p:cNvSpPr>
          <p:nvPr>
            <p:ph type="title"/>
          </p:nvPr>
        </p:nvSpPr>
        <p:spPr>
          <a:xfrm>
            <a:off x="285750" y="317277"/>
            <a:ext cx="7116763" cy="879475"/>
          </a:xfrm>
        </p:spPr>
        <p:txBody>
          <a:bodyPr>
            <a:normAutofit/>
          </a:bodyPr>
          <a:lstStyle/>
          <a:p>
            <a:r>
              <a:rPr lang="en-US" altLang="en-US" sz="3600" dirty="0" smtClean="0">
                <a:solidFill>
                  <a:srgbClr val="000000"/>
                </a:solidFill>
                <a:latin typeface="Times New Roman" panose="02020603050405020304" pitchFamily="18" charset="0"/>
                <a:cs typeface="Times New Roman" panose="02020603050405020304" pitchFamily="18" charset="0"/>
              </a:rPr>
              <a:t>Approach used :</a:t>
            </a:r>
          </a:p>
        </p:txBody>
      </p:sp>
      <p:sp>
        <p:nvSpPr>
          <p:cNvPr id="16387" name="Content Placeholder 5"/>
          <p:cNvSpPr>
            <a:spLocks noGrp="1"/>
          </p:cNvSpPr>
          <p:nvPr>
            <p:ph idx="1"/>
          </p:nvPr>
        </p:nvSpPr>
        <p:spPr>
          <a:xfrm>
            <a:off x="323528" y="1268760"/>
            <a:ext cx="8496944" cy="4892675"/>
          </a:xfrm>
        </p:spPr>
        <p:txBody>
          <a:bodyPr/>
          <a:lstStyle/>
          <a:p>
            <a:pPr marL="342900" lvl="4" indent="-342900" algn="just">
              <a:lnSpc>
                <a:spcPct val="200000"/>
              </a:lnSpc>
              <a:buFont typeface="Wingdings" panose="05000000000000000000" pitchFamily="2" charset="2"/>
              <a:buChar char="Ø"/>
            </a:pPr>
            <a:r>
              <a:rPr lang="en-US" sz="2400" b="1" dirty="0" smtClean="0">
                <a:latin typeface="Times New Roman" panose="02020603050405020304" pitchFamily="18" charset="0"/>
                <a:cs typeface="Times New Roman" panose="02020603050405020304" pitchFamily="18" charset="0"/>
              </a:rPr>
              <a:t>SQL Server 2012</a:t>
            </a:r>
            <a:r>
              <a:rPr lang="en-US" sz="2400" dirty="0" smtClean="0"/>
              <a:t>: </a:t>
            </a:r>
            <a:r>
              <a:rPr lang="en-US" sz="2400" dirty="0" smtClean="0">
                <a:latin typeface="Times New Roman" panose="02020603050405020304" pitchFamily="18" charset="0"/>
                <a:cs typeface="Times New Roman" panose="02020603050405020304" pitchFamily="18" charset="0"/>
              </a:rPr>
              <a:t>Database Layer.</a:t>
            </a:r>
            <a:endParaRPr lang="en-IN" sz="2400" dirty="0" smtClean="0">
              <a:latin typeface="Times New Roman" panose="02020603050405020304" pitchFamily="18" charset="0"/>
              <a:cs typeface="Times New Roman" panose="02020603050405020304" pitchFamily="18" charset="0"/>
            </a:endParaRPr>
          </a:p>
          <a:p>
            <a:pPr algn="just">
              <a:lnSpc>
                <a:spcPct val="200000"/>
              </a:lnSpc>
              <a:buFont typeface="Wingdings" panose="05000000000000000000" pitchFamily="2" charset="2"/>
              <a:buChar char="Ø"/>
            </a:pPr>
            <a:r>
              <a:rPr lang="en-US" sz="2400" b="1" dirty="0">
                <a:latin typeface="Times New Roman" panose="02020603050405020304" pitchFamily="18" charset="0"/>
                <a:cs typeface="Times New Roman" panose="02020603050405020304" pitchFamily="18" charset="0"/>
              </a:rPr>
              <a:t>NET Framework 4.5 + C# 5.0 </a:t>
            </a:r>
            <a:r>
              <a:rPr lang="en-US" sz="2400" dirty="0" smtClean="0">
                <a:latin typeface="Times New Roman" panose="02020603050405020304" pitchFamily="18" charset="0"/>
                <a:cs typeface="Times New Roman" panose="02020603050405020304" pitchFamily="18" charset="0"/>
              </a:rPr>
              <a:t>:</a:t>
            </a:r>
            <a:r>
              <a:rPr lang="en-US" sz="2400" dirty="0">
                <a:latin typeface="Times New Roman" panose="02020603050405020304" pitchFamily="18" charset="0"/>
                <a:cs typeface="Times New Roman" panose="02020603050405020304" pitchFamily="18" charset="0"/>
              </a:rPr>
              <a:t>Developing Business components (C# classes</a:t>
            </a:r>
            <a:r>
              <a:rPr lang="en-US" sz="2400" dirty="0" smtClean="0">
                <a:latin typeface="Times New Roman" panose="02020603050405020304" pitchFamily="18" charset="0"/>
                <a:cs typeface="Times New Roman" panose="02020603050405020304" pitchFamily="18" charset="0"/>
              </a:rPr>
              <a:t>).</a:t>
            </a:r>
          </a:p>
          <a:p>
            <a:pPr marL="342900" lvl="2" indent="-342900" algn="just">
              <a:lnSpc>
                <a:spcPct val="200000"/>
              </a:lnSpc>
              <a:buFont typeface="Wingdings" panose="05000000000000000000" pitchFamily="2" charset="2"/>
              <a:buChar char="Ø"/>
            </a:pPr>
            <a:r>
              <a:rPr lang="en-US" b="1" dirty="0">
                <a:latin typeface="Times New Roman" panose="02020603050405020304" pitchFamily="18" charset="0"/>
                <a:cs typeface="Times New Roman" panose="02020603050405020304" pitchFamily="18" charset="0"/>
              </a:rPr>
              <a:t>WPF </a:t>
            </a:r>
            <a:r>
              <a:rPr lang="en-US" b="1" dirty="0" smtClean="0">
                <a:latin typeface="Times New Roman" panose="02020603050405020304" pitchFamily="18" charset="0"/>
                <a:cs typeface="Times New Roman" panose="02020603050405020304" pitchFamily="18" charset="0"/>
              </a:rPr>
              <a:t>4.5</a:t>
            </a:r>
            <a:r>
              <a:rPr lang="en-US" dirty="0" smtClean="0">
                <a:latin typeface="Times New Roman" panose="02020603050405020304" pitchFamily="18" charset="0"/>
                <a:cs typeface="Times New Roman" panose="02020603050405020304" pitchFamily="18" charset="0"/>
              </a:rPr>
              <a:t>: Presentation Layer. </a:t>
            </a:r>
            <a:endParaRPr lang="en-IN" dirty="0">
              <a:latin typeface="Times New Roman" panose="02020603050405020304" pitchFamily="18" charset="0"/>
              <a:cs typeface="Times New Roman" panose="02020603050405020304" pitchFamily="18" charset="0"/>
            </a:endParaRPr>
          </a:p>
          <a:p>
            <a:pPr algn="just">
              <a:lnSpc>
                <a:spcPct val="150000"/>
              </a:lnSpc>
              <a:buFont typeface="Wingdings" panose="05000000000000000000" pitchFamily="2" charset="2"/>
              <a:buChar char="Ø"/>
            </a:pPr>
            <a:endParaRPr lang="en-US" altLang="en-US" sz="2000" b="1" dirty="0" smtClean="0">
              <a:solidFill>
                <a:srgbClr val="000000"/>
              </a:solidFill>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60232" y="6165304"/>
            <a:ext cx="2346894" cy="476169"/>
          </a:xfrm>
          <a:prstGeom prst="rect">
            <a:avLst/>
          </a:prstGeom>
        </p:spPr>
      </p:pic>
    </p:spTree>
    <p:extLst>
      <p:ext uri="{BB962C8B-B14F-4D97-AF65-F5344CB8AC3E}">
        <p14:creationId xmlns:p14="http://schemas.microsoft.com/office/powerpoint/2010/main" val="93791956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6"/>
          <p:cNvSpPr>
            <a:spLocks noGrp="1"/>
          </p:cNvSpPr>
          <p:nvPr>
            <p:ph type="title"/>
          </p:nvPr>
        </p:nvSpPr>
        <p:spPr>
          <a:xfrm>
            <a:off x="285750" y="63500"/>
            <a:ext cx="6715125" cy="831850"/>
          </a:xfrm>
        </p:spPr>
        <p:txBody>
          <a:bodyPr/>
          <a:lstStyle/>
          <a:p>
            <a:pPr eaLnBrk="1" hangingPunct="1"/>
            <a:r>
              <a:rPr lang="en-US" altLang="en-US" dirty="0" smtClean="0">
                <a:solidFill>
                  <a:srgbClr val="000000"/>
                </a:solidFill>
                <a:latin typeface="Times New Roman" panose="02020603050405020304" pitchFamily="18" charset="0"/>
                <a:cs typeface="Times New Roman" panose="02020603050405020304" pitchFamily="18" charset="0"/>
              </a:rPr>
              <a:t>Project Execution</a:t>
            </a:r>
          </a:p>
        </p:txBody>
      </p:sp>
      <p:sp>
        <p:nvSpPr>
          <p:cNvPr id="18435" name="Content Placeholder 5"/>
          <p:cNvSpPr>
            <a:spLocks noGrp="1"/>
          </p:cNvSpPr>
          <p:nvPr>
            <p:ph idx="1"/>
          </p:nvPr>
        </p:nvSpPr>
        <p:spPr>
          <a:xfrm>
            <a:off x="357188" y="1254125"/>
            <a:ext cx="8229600" cy="4892675"/>
          </a:xfrm>
        </p:spPr>
        <p:txBody>
          <a:bodyPr/>
          <a:lstStyle/>
          <a:p>
            <a:pPr eaLnBrk="1" hangingPunct="1"/>
            <a:r>
              <a:rPr lang="en-US" altLang="en-US" sz="2400" b="0" dirty="0" smtClean="0">
                <a:solidFill>
                  <a:srgbClr val="000000"/>
                </a:solidFill>
              </a:rPr>
              <a:t> </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17594" y="6165304"/>
            <a:ext cx="2346894" cy="476169"/>
          </a:xfrm>
          <a:prstGeom prst="rect">
            <a:avLst/>
          </a:prstGeom>
        </p:spPr>
      </p:pic>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7756" y="764704"/>
            <a:ext cx="3995936" cy="2736304"/>
          </a:xfrm>
          <a:prstGeom prst="rect">
            <a:avLst/>
          </a:prstGeom>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886494" y="756855"/>
            <a:ext cx="3995936" cy="2736305"/>
          </a:xfrm>
          <a:prstGeom prst="rect">
            <a:avLst/>
          </a:prstGeom>
        </p:spPr>
      </p:pic>
      <p:pic>
        <p:nvPicPr>
          <p:cNvPr id="8" name="Picture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67440" y="3645024"/>
            <a:ext cx="4036252" cy="2605548"/>
          </a:xfrm>
          <a:prstGeom prst="rect">
            <a:avLst/>
          </a:prstGeom>
        </p:spPr>
      </p:pic>
      <p:pic>
        <p:nvPicPr>
          <p:cNvPr id="11" name="Picture 1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886494" y="3568616"/>
            <a:ext cx="3995936" cy="2690561"/>
          </a:xfrm>
          <a:prstGeom prst="rect">
            <a:avLst/>
          </a:prstGeom>
        </p:spPr>
      </p:pic>
    </p:spTree>
    <p:extLst>
      <p:ext uri="{BB962C8B-B14F-4D97-AF65-F5344CB8AC3E}">
        <p14:creationId xmlns:p14="http://schemas.microsoft.com/office/powerpoint/2010/main" val="290480107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23528" y="872716"/>
            <a:ext cx="4025043" cy="2736304"/>
          </a:xfr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72000" y="836712"/>
            <a:ext cx="3995936" cy="2808312"/>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1520" y="3667650"/>
            <a:ext cx="4067944" cy="2708920"/>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44202" y="3693368"/>
            <a:ext cx="4104456" cy="2731546"/>
          </a:xfrm>
          <a:prstGeom prst="rect">
            <a:avLst/>
          </a:prstGeom>
        </p:spPr>
      </p:pic>
    </p:spTree>
    <p:extLst>
      <p:ext uri="{BB962C8B-B14F-4D97-AF65-F5344CB8AC3E}">
        <p14:creationId xmlns:p14="http://schemas.microsoft.com/office/powerpoint/2010/main" val="19011974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23528" y="1521443"/>
            <a:ext cx="3809019" cy="2404864"/>
          </a:xfr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27984" y="1556792"/>
            <a:ext cx="4104456" cy="2376264"/>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79512" y="4077072"/>
            <a:ext cx="3960440" cy="2498487"/>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413385" y="4077072"/>
            <a:ext cx="4263071" cy="2426479"/>
          </a:xfrm>
          <a:prstGeom prst="rect">
            <a:avLst/>
          </a:prstGeom>
        </p:spPr>
      </p:pic>
    </p:spTree>
    <p:extLst>
      <p:ext uri="{BB962C8B-B14F-4D97-AF65-F5344CB8AC3E}">
        <p14:creationId xmlns:p14="http://schemas.microsoft.com/office/powerpoint/2010/main" val="3629573048"/>
      </p:ext>
    </p:extLst>
  </p:cSld>
  <p:clrMapOvr>
    <a:masterClrMapping/>
  </p:clrMapOvr>
</p:sld>
</file>

<file path=ppt/theme/theme1.xml><?xml version="1.0" encoding="utf-8"?>
<a:theme xmlns:a="http://schemas.openxmlformats.org/drawingml/2006/main" name="Office Theme">
  <a:themeElements>
    <a:clrScheme name="Aspect">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152</TotalTime>
  <Words>515</Words>
  <Application>Microsoft Office PowerPoint</Application>
  <PresentationFormat>On-screen Show (4:3)</PresentationFormat>
  <Paragraphs>69</Paragraphs>
  <Slides>17</Slides>
  <Notes>6</Notes>
  <HiddenSlides>0</HiddenSlides>
  <MMClips>0</MMClips>
  <ScaleCrop>false</ScaleCrop>
  <HeadingPairs>
    <vt:vector size="4" baseType="variant">
      <vt:variant>
        <vt:lpstr>Theme</vt:lpstr>
      </vt:variant>
      <vt:variant>
        <vt:i4>1</vt:i4>
      </vt:variant>
      <vt:variant>
        <vt:lpstr>Slide Titles</vt:lpstr>
      </vt:variant>
      <vt:variant>
        <vt:i4>17</vt:i4>
      </vt:variant>
    </vt:vector>
  </HeadingPairs>
  <TitlesOfParts>
    <vt:vector size="18" baseType="lpstr">
      <vt:lpstr>Office Theme</vt:lpstr>
      <vt:lpstr>PowerPoint Presentation</vt:lpstr>
      <vt:lpstr> Project  </vt:lpstr>
      <vt:lpstr>Objectives</vt:lpstr>
      <vt:lpstr>Abstract</vt:lpstr>
      <vt:lpstr>Project Understanding </vt:lpstr>
      <vt:lpstr>Approach used :</vt:lpstr>
      <vt:lpstr>Project Execution</vt:lpstr>
      <vt:lpstr>PowerPoint Presentation</vt:lpstr>
      <vt:lpstr>PowerPoint Presentation</vt:lpstr>
      <vt:lpstr>PowerPoint Presentation</vt:lpstr>
      <vt:lpstr>PowerPoint Presentation</vt:lpstr>
      <vt:lpstr> Modules Role of Administrator </vt:lpstr>
      <vt:lpstr> Modules Role of a Marketing executives </vt:lpstr>
      <vt:lpstr>LEARNING</vt:lpstr>
      <vt:lpstr>OPPORTUNITY FOR IMPROVEMENT</vt:lpstr>
      <vt:lpstr>BEST PRACTICES</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 R, Sravika</dc:creator>
  <cp:lastModifiedBy>patnala, sai vinay</cp:lastModifiedBy>
  <cp:revision>19</cp:revision>
  <dcterms:created xsi:type="dcterms:W3CDTF">2019-04-02T11:11:12Z</dcterms:created>
  <dcterms:modified xsi:type="dcterms:W3CDTF">2019-04-02T14:41:45Z</dcterms:modified>
</cp:coreProperties>
</file>